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34" r:id="rId27"/>
    <p:sldId id="331" r:id="rId28"/>
    <p:sldId id="284" r:id="rId29"/>
    <p:sldId id="286" r:id="rId30"/>
    <p:sldId id="285" r:id="rId31"/>
    <p:sldId id="287" r:id="rId32"/>
    <p:sldId id="289" r:id="rId33"/>
    <p:sldId id="362" r:id="rId34"/>
    <p:sldId id="290" r:id="rId35"/>
    <p:sldId id="291" r:id="rId36"/>
    <p:sldId id="292" r:id="rId37"/>
    <p:sldId id="293" r:id="rId38"/>
    <p:sldId id="294" r:id="rId39"/>
    <p:sldId id="295" r:id="rId40"/>
    <p:sldId id="351" r:id="rId41"/>
    <p:sldId id="352" r:id="rId42"/>
    <p:sldId id="353" r:id="rId43"/>
    <p:sldId id="354" r:id="rId44"/>
    <p:sldId id="355" r:id="rId45"/>
    <p:sldId id="356" r:id="rId46"/>
    <p:sldId id="296" r:id="rId47"/>
    <p:sldId id="364" r:id="rId48"/>
    <p:sldId id="365" r:id="rId49"/>
    <p:sldId id="366" r:id="rId50"/>
    <p:sldId id="367" r:id="rId51"/>
    <p:sldId id="368" r:id="rId52"/>
    <p:sldId id="359" r:id="rId53"/>
    <p:sldId id="316" r:id="rId54"/>
    <p:sldId id="317" r:id="rId55"/>
    <p:sldId id="360" r:id="rId56"/>
    <p:sldId id="318" r:id="rId57"/>
    <p:sldId id="369" r:id="rId58"/>
    <p:sldId id="370" r:id="rId59"/>
    <p:sldId id="321" r:id="rId60"/>
    <p:sldId id="259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2070" autoAdjust="0"/>
  </p:normalViewPr>
  <p:slideViewPr>
    <p:cSldViewPr snapToGrid="0" snapToObjects="1">
      <p:cViewPr>
        <p:scale>
          <a:sx n="97" d="100"/>
          <a:sy n="97" d="100"/>
        </p:scale>
        <p:origin x="172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00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23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6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6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18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00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18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7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6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501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4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63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12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43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z-labs/awesome-media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13.wdp"/><Relationship Id="rId13" Type="http://schemas.microsoft.com/office/2007/relationships/hdphoto" Target="../media/hdphoto14.wdp"/><Relationship Id="rId14" Type="http://schemas.openxmlformats.org/officeDocument/2006/relationships/image" Target="../media/image7.jpeg"/><Relationship Id="rId15" Type="http://schemas.microsoft.com/office/2007/relationships/hdphoto" Target="../media/hdphoto15.wdp"/><Relationship Id="rId16" Type="http://schemas.openxmlformats.org/officeDocument/2006/relationships/image" Target="../media/image8.jpeg"/><Relationship Id="rId17" Type="http://schemas.microsoft.com/office/2007/relationships/hdphoto" Target="../media/hdphoto16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eg"/><Relationship Id="rId4" Type="http://schemas.microsoft.com/office/2007/relationships/hdphoto" Target="../media/hdphoto9.wdp"/><Relationship Id="rId5" Type="http://schemas.openxmlformats.org/officeDocument/2006/relationships/image" Target="../media/image3.jpeg"/><Relationship Id="rId6" Type="http://schemas.microsoft.com/office/2007/relationships/hdphoto" Target="../media/hdphoto10.wdp"/><Relationship Id="rId7" Type="http://schemas.openxmlformats.org/officeDocument/2006/relationships/image" Target="../media/image4.jpeg"/><Relationship Id="rId8" Type="http://schemas.microsoft.com/office/2007/relationships/hdphoto" Target="../media/hdphoto11.wdp"/><Relationship Id="rId9" Type="http://schemas.openxmlformats.org/officeDocument/2006/relationships/image" Target="../media/image5.jpeg"/><Relationship Id="rId10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24181" y="2205378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tag awesome-media-backend </a:t>
            </a:r>
            <a:r>
              <a:rPr lang="en-US" altLang="ko-KR" sz="1400" b="1" dirty="0"/>
              <a:t>$(</a:t>
            </a:r>
            <a:r>
              <a:rPr lang="en-US" altLang="ko-KR" sz="1400" b="1" dirty="0" err="1" smtClean="0"/>
              <a:t>docker_username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$(</a:t>
            </a:r>
            <a:r>
              <a:rPr lang="en-US" altLang="ko-KR" sz="1400" dirty="0" err="1"/>
              <a:t>docker_username</a:t>
            </a:r>
            <a:r>
              <a:rPr lang="en-US" altLang="ko-KR" sz="1400" dirty="0"/>
              <a:t>)/</a:t>
            </a:r>
            <a:r>
              <a:rPr lang="en-US" altLang="ko-KR" sz="1400" dirty="0" smtClean="0"/>
              <a:t>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6895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Kubernetes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계정별 설정 파일 다운로드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Backend project/k8s </a:t>
            </a:r>
            <a:r>
              <a:rPr lang="ko-KR" altLang="en-US" sz="1400" dirty="0" smtClean="0"/>
              <a:t>하위에 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Mac: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79039" y="355537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7461" y="317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8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>
                <a:solidFill>
                  <a:srgbClr val="FF0000"/>
                </a:solidFill>
              </a:rPr>
              <a:t> $(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username)/</a:t>
            </a:r>
            <a:r>
              <a:rPr lang="en-US" altLang="ko-KR" b="1" dirty="0" smtClean="0">
                <a:solidFill>
                  <a:srgbClr val="FF0000"/>
                </a:solidFill>
              </a:rPr>
              <a:t>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K8s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/>
              <a:t>http://169.56.106.154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b="1" dirty="0"/>
              <a:t>url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de-DE" altLang="ko-KR" sz="1400" dirty="0">
                <a:solidFill>
                  <a:srgbClr val="FF0000"/>
                </a:solidFill>
                <a:hlinkClick r:id="rId3" invalidUrl="http://169.56.106.154:{Service_port}"/>
              </a:rPr>
              <a:t>http://</a:t>
            </a:r>
            <a:r>
              <a:rPr lang="de-DE" altLang="ko-KR" sz="1400" dirty="0" smtClean="0">
                <a:solidFill>
                  <a:srgbClr val="FF0000"/>
                </a:solidFill>
                <a:hlinkClick r:id="rId4" invalidUrl="http://169.56.106.154:{Service_port}"/>
              </a:rPr>
              <a:t>169.56.106.154:{Service</a:t>
            </a:r>
            <a:r>
              <a:rPr lang="de-DE" altLang="ko-KR" sz="1400" dirty="0" smtClean="0">
                <a:solidFill>
                  <a:srgbClr val="FF0000"/>
                </a:solidFill>
                <a:hlinkClick r:id="rId5" invalidUrl="http://169.56.106.154:{Service_port}"/>
              </a:rPr>
              <a:t>_port}</a:t>
            </a:r>
            <a:endParaRPr lang="de-DE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7449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awesome-media-backend=$(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username)/awesome-media-backend:2.0 --</a:t>
            </a:r>
            <a:r>
              <a:rPr lang="en-US" altLang="ko-KR" sz="1400" dirty="0" smtClean="0"/>
              <a:t>record</a:t>
            </a:r>
            <a:endParaRPr lang="en-US" altLang="ko-KR" sz="14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smtClean="0">
                <a:hlinkClick r:id="rId3"/>
              </a:rPr>
              <a:t>github.com/cloudz-labs/awesome-media.git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smtClean="0">
                <a:solidFill>
                  <a:srgbClr val="FF0000"/>
                </a:solidFill>
              </a:rPr>
              <a:t>$(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username)/awesome-media-frontend:1.0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338877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88771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awesome-media-backend-deployment.yml </a:t>
            </a:r>
            <a:r>
              <a:rPr kumimoji="1" lang="ko-KR" altLang="en-US" sz="1600" dirty="0" smtClean="0"/>
              <a:t>파일에 </a:t>
            </a:r>
            <a:r>
              <a:rPr kumimoji="1" lang="en-US" altLang="ko-KR" sz="1600" dirty="0" smtClean="0"/>
              <a:t>replicas </a:t>
            </a:r>
            <a:r>
              <a:rPr kumimoji="1" lang="ko-KR" altLang="en-US" sz="1600" dirty="0" smtClean="0"/>
              <a:t>설정 변경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</a:t>
            </a:r>
            <a:r>
              <a:rPr kumimoji="1" lang="ko-KR" altLang="en-US" sz="1600" dirty="0" smtClean="0"/>
              <a:t> 애플리케이션에 대한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변경 사항 적용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141" y="1725962"/>
            <a:ext cx="11057895" cy="2244459"/>
          </a:xfrm>
        </p:spPr>
        <p:txBody>
          <a:bodyPr/>
          <a:lstStyle/>
          <a:p>
            <a:pPr algn="l"/>
            <a:r>
              <a:rPr lang="en-US" altLang="ko-KR" sz="1400" dirty="0"/>
              <a:t>spec:</a:t>
            </a:r>
          </a:p>
          <a:p>
            <a:pPr algn="l"/>
            <a:r>
              <a:rPr lang="en-US" altLang="ko-KR" sz="1400" dirty="0"/>
              <a:t>  replicas: </a:t>
            </a:r>
            <a:r>
              <a:rPr lang="en-US" altLang="ko-KR" sz="1400" dirty="0" smtClean="0"/>
              <a:t>2</a:t>
            </a:r>
            <a:endParaRPr lang="en-US" altLang="ko-KR" sz="1400" dirty="0"/>
          </a:p>
          <a:p>
            <a:pPr algn="l"/>
            <a:r>
              <a:rPr lang="en-US" altLang="ko-KR" sz="1400" dirty="0"/>
              <a:t>  strategy:</a:t>
            </a:r>
          </a:p>
          <a:p>
            <a:pPr algn="l"/>
            <a:r>
              <a:rPr lang="en-US" altLang="ko-KR" sz="1400" dirty="0"/>
              <a:t>    type: RollingUpdate</a:t>
            </a:r>
          </a:p>
          <a:p>
            <a:pPr algn="l"/>
            <a:r>
              <a:rPr lang="en-US" altLang="ko-KR" sz="1400" dirty="0"/>
              <a:t>    rollingUpdate:</a:t>
            </a:r>
          </a:p>
          <a:p>
            <a:pPr algn="l"/>
            <a:r>
              <a:rPr lang="mr-IN" altLang="ko-KR" sz="1400" dirty="0"/>
              <a:t>      </a:t>
            </a:r>
            <a:r>
              <a:rPr lang="mr-IN" altLang="ko-KR" sz="1400" dirty="0" err="1"/>
              <a:t>maxSurge</a:t>
            </a:r>
            <a:r>
              <a:rPr lang="mr-IN" altLang="ko-KR" sz="1400" dirty="0"/>
              <a:t>: 1</a:t>
            </a:r>
          </a:p>
          <a:p>
            <a:pPr algn="l"/>
            <a:r>
              <a:rPr lang="en-US" altLang="ko-KR" sz="1400" dirty="0"/>
              <a:t>      maxUnavailable: 0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72077" y="477295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apply -f awesome-media-backend-deployment.yml 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5272880"/>
            <a:ext cx="7569200" cy="457200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449157"/>
            <a:ext cx="11057895" cy="4891409"/>
          </a:xfrm>
        </p:spPr>
        <p:txBody>
          <a:bodyPr/>
          <a:lstStyle/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2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</a:t>
            </a:r>
            <a:r>
              <a:rPr lang="mr-IN" altLang="ko-KR" dirty="0" err="1" smtClean="0">
                <a:solidFill>
                  <a:srgbClr val="FF0000"/>
                </a:solidFill>
              </a:rPr>
              <a:t>maxSurge</a:t>
            </a:r>
            <a:r>
              <a:rPr lang="mr-IN" altLang="ko-KR" dirty="0" smtClean="0">
                <a:solidFill>
                  <a:srgbClr val="FF0000"/>
                </a:solidFill>
              </a:rPr>
              <a:t>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maxUnavailable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bckim0620/awesome-media-backend:1.0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"2" 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3932" y="3040469"/>
            <a:ext cx="553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maxUnavailable : Rolling Update  </a:t>
            </a:r>
            <a:r>
              <a:rPr kumimoji="1" lang="ko-KR" altLang="en-US" sz="1000" dirty="0" smtClean="0"/>
              <a:t>중 사용할 수 없는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 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3179" y="2845162"/>
            <a:ext cx="645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maxSurge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 Rolling Update  </a:t>
            </a:r>
            <a:r>
              <a:rPr kumimoji="1" lang="ko-KR" altLang="en-US" sz="1000" dirty="0" smtClean="0"/>
              <a:t>중 정해진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 수 이상으로 만들수 있는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56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이 제대로 늘어났는지 확인</a:t>
            </a:r>
            <a:r>
              <a:rPr kumimoji="1" lang="en-US" altLang="ko-KR" sz="1600" dirty="0" smtClean="0"/>
              <a:t>(Pod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4. </a:t>
            </a:r>
            <a:r>
              <a:rPr kumimoji="1" lang="ko-KR" altLang="en-US" sz="1600" dirty="0" smtClean="0"/>
              <a:t>새로운 터미널에서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의 실시간 갱신 정보를 조회하도록 함</a:t>
            </a:r>
            <a:r>
              <a:rPr kumimoji="1" lang="en-US" altLang="ko-KR" sz="1600" dirty="0" smtClean="0"/>
              <a:t>(-w</a:t>
            </a:r>
            <a:r>
              <a:rPr kumimoji="1" lang="ko-KR" altLang="en-US" sz="1600" dirty="0" smtClean="0"/>
              <a:t> 옵션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3" y="2069681"/>
            <a:ext cx="79629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5" y="4399448"/>
            <a:ext cx="8597900" cy="1231900"/>
          </a:xfrm>
          <a:prstGeom prst="rect">
            <a:avLst/>
          </a:prstGeom>
        </p:spPr>
      </p:pic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388757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get pod -w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(Pod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개만 업데이트된 상태에서는 </a:t>
            </a:r>
            <a:r>
              <a:rPr kumimoji="1" lang="en-US" altLang="ko-KR" sz="1600" dirty="0" smtClean="0"/>
              <a:t>1.0</a:t>
            </a:r>
            <a:r>
              <a:rPr kumimoji="1" lang="ko-KR" altLang="en-US" sz="1600" dirty="0" smtClean="0"/>
              <a:t>버전과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버전이 같이 호출되며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개가 모두 업데이트를 완료하면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버전으로만 호출됨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awesome-media-backend=bckim0620/awesome-media-backend:2.0 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8633"/>
          <a:stretch/>
        </p:blipFill>
        <p:spPr>
          <a:xfrm>
            <a:off x="458125" y="2147943"/>
            <a:ext cx="11159495" cy="195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3634528"/>
            <a:ext cx="6797843" cy="279170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0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업데이트가 잘 되었는지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조회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kubectl get </a:t>
            </a:r>
            <a:r>
              <a:rPr lang="en-US" altLang="ko-KR" sz="1400" dirty="0" smtClean="0"/>
              <a:t>pod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5" y="2157201"/>
            <a:ext cx="8610600" cy="1270000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9406" y="332029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http://</a:t>
            </a:r>
            <a:r>
              <a:rPr lang="en-US" altLang="ko-KR" dirty="0" smtClean="0"/>
              <a:t>169.56.106.154:</a:t>
            </a:r>
            <a:r>
              <a:rPr lang="fi-FI" altLang="ko-KR" dirty="0"/>
              <a:t>32502</a:t>
            </a:r>
            <a:r>
              <a:rPr lang="en-US" altLang="ko-KR" dirty="0" smtClean="0"/>
              <a:t>/v1/promotions</a:t>
            </a:r>
            <a:r>
              <a:rPr lang="en-US" altLang="ko-KR" dirty="0"/>
              <a:t>; 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6604" y="3522983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2575936"/>
          </a:xfrm>
        </p:spPr>
        <p:txBody>
          <a:bodyPr/>
          <a:lstStyle/>
          <a:p>
            <a:pPr algn="l"/>
            <a:r>
              <a:rPr lang="en-US" altLang="ko-KR" u="sng" dirty="0" err="1"/>
              <a:t>apiVersion</a:t>
            </a:r>
            <a:r>
              <a:rPr lang="en-US" altLang="ko-KR" u="sng" dirty="0"/>
              <a:t>: extensions/v1beta1</a:t>
            </a:r>
          </a:p>
          <a:p>
            <a:pPr algn="l"/>
            <a:r>
              <a:rPr lang="en-US" altLang="ko-KR" u="sng" dirty="0"/>
              <a:t>kind: Ingress</a:t>
            </a:r>
          </a:p>
          <a:p>
            <a:pPr algn="l"/>
            <a:r>
              <a:rPr lang="en-US" altLang="ko-KR" u="sng" dirty="0"/>
              <a:t>metadata:</a:t>
            </a:r>
          </a:p>
          <a:p>
            <a:pPr algn="l"/>
            <a:r>
              <a:rPr lang="en-US" altLang="ko-KR" dirty="0"/>
              <a:t>  name: awesome-media-</a:t>
            </a:r>
            <a:r>
              <a:rPr lang="en-US" altLang="ko-KR" u="sng" dirty="0"/>
              <a:t>backend-ingress</a:t>
            </a:r>
          </a:p>
          <a:p>
            <a:pPr algn="l"/>
            <a:r>
              <a:rPr lang="en-US" altLang="ko-KR" dirty="0"/>
              <a:t>  annotations: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ingress.kubernetes.io</a:t>
            </a:r>
            <a:r>
              <a:rPr lang="en-US" altLang="ko-KR" dirty="0"/>
              <a:t>/rewrite-target: /</a:t>
            </a:r>
          </a:p>
          <a:p>
            <a:pPr algn="l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36409" y="3707124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annotation : Ingress</a:t>
            </a:r>
            <a:r>
              <a:rPr lang="ko-KR" altLang="en-US" sz="1050" dirty="0" smtClean="0"/>
              <a:t>의 기본 경로를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로 주지 않으면 자동으로 </a:t>
            </a:r>
            <a:r>
              <a:rPr lang="en-US" altLang="ko-KR" sz="1050" dirty="0" smtClean="0"/>
              <a:t>path</a:t>
            </a:r>
            <a:r>
              <a:rPr lang="ko-KR" altLang="en-US" sz="1050" dirty="0" smtClean="0"/>
              <a:t>를 구성하므로 원하는 경로로 지정하기 위해서 </a:t>
            </a:r>
            <a:r>
              <a:rPr lang="en-US" altLang="ko-KR" sz="1050" dirty="0" smtClean="0"/>
              <a:t>annotation</a:t>
            </a:r>
            <a:r>
              <a:rPr lang="ko-KR" altLang="en-US" sz="1050" dirty="0" smtClean="0"/>
              <a:t>을 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로 구성해야함</a:t>
            </a:r>
            <a:endParaRPr lang="en-US" altLang="ko-KR" sz="1050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036408" y="3082491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3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203013"/>
            <a:ext cx="6721765" cy="28440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467853"/>
            <a:ext cx="11057895" cy="4596063"/>
          </a:xfrm>
        </p:spPr>
        <p:txBody>
          <a:bodyPr/>
          <a:lstStyle/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  <a:p>
            <a:pPr algn="l"/>
            <a:r>
              <a:rPr lang="en-US" altLang="ko-KR" u="sng" dirty="0"/>
              <a:t>spec:</a:t>
            </a:r>
          </a:p>
          <a:p>
            <a:pPr algn="l"/>
            <a:r>
              <a:rPr lang="en-US" altLang="ko-KR" dirty="0"/>
              <a:t>  rules:</a:t>
            </a:r>
          </a:p>
          <a:p>
            <a:pPr algn="l"/>
            <a:r>
              <a:rPr lang="en-US" altLang="ko-KR" dirty="0"/>
              <a:t>    - host: myhost.zcp-ski.seo01.containers.appdomain.cloud</a:t>
            </a:r>
          </a:p>
          <a:p>
            <a:pPr algn="l"/>
            <a:r>
              <a:rPr lang="de-DE" altLang="ko-KR" dirty="0"/>
              <a:t>      </a:t>
            </a:r>
            <a:r>
              <a:rPr lang="de-DE" altLang="ko-KR" u="sng" dirty="0"/>
              <a:t>http:</a:t>
            </a:r>
          </a:p>
          <a:p>
            <a:pPr algn="l"/>
            <a:r>
              <a:rPr lang="mr-IN" altLang="ko-KR" dirty="0"/>
              <a:t>        </a:t>
            </a:r>
            <a:r>
              <a:rPr lang="mr-IN" altLang="ko-KR" dirty="0" err="1"/>
              <a:t>paths</a:t>
            </a:r>
            <a:r>
              <a:rPr lang="mr-IN" altLang="ko-KR" dirty="0"/>
              <a:t>:</a:t>
            </a:r>
          </a:p>
          <a:p>
            <a:pPr algn="l"/>
            <a:r>
              <a:rPr lang="mr-IN" altLang="ko-KR" dirty="0"/>
              <a:t>          - </a:t>
            </a:r>
            <a:r>
              <a:rPr lang="mr-IN" altLang="ko-KR" dirty="0" err="1"/>
              <a:t>path</a:t>
            </a:r>
            <a:r>
              <a:rPr lang="mr-IN" altLang="ko-KR" dirty="0"/>
              <a:t>: /</a:t>
            </a:r>
          </a:p>
          <a:p>
            <a:pPr algn="l"/>
            <a:r>
              <a:rPr lang="mr-IN" altLang="ko-KR" dirty="0"/>
              <a:t>            </a:t>
            </a:r>
            <a:r>
              <a:rPr lang="mr-IN" altLang="ko-KR" u="sng" dirty="0" err="1"/>
              <a:t>backend</a:t>
            </a:r>
            <a:r>
              <a:rPr lang="mr-IN" altLang="ko-KR" u="sng" dirty="0"/>
              <a:t>: </a:t>
            </a:r>
          </a:p>
          <a:p>
            <a:pPr algn="l"/>
            <a:r>
              <a:rPr lang="en-US" altLang="ko-KR" dirty="0"/>
              <a:t>              </a:t>
            </a:r>
            <a:r>
              <a:rPr lang="en-US" altLang="ko-KR" dirty="0" err="1"/>
              <a:t>serviceName</a:t>
            </a:r>
            <a:r>
              <a:rPr lang="en-US" altLang="ko-KR" dirty="0"/>
              <a:t>: awesome-media-</a:t>
            </a:r>
            <a:r>
              <a:rPr lang="en-US" altLang="ko-KR" u="sng" dirty="0"/>
              <a:t>backend-service</a:t>
            </a:r>
          </a:p>
          <a:p>
            <a:pPr algn="l"/>
            <a:r>
              <a:rPr lang="mr-IN" altLang="ko-KR" dirty="0"/>
              <a:t>              </a:t>
            </a:r>
            <a:r>
              <a:rPr lang="mr-IN" altLang="ko-KR" dirty="0" err="1"/>
              <a:t>servicePort</a:t>
            </a:r>
            <a:r>
              <a:rPr lang="mr-IN" altLang="ko-KR" dirty="0"/>
              <a:t>: 8090</a:t>
            </a:r>
            <a:endParaRPr lang="is-IS" altLang="ko-KR" dirty="0"/>
          </a:p>
        </p:txBody>
      </p:sp>
      <p:sp>
        <p:nvSpPr>
          <p:cNvPr id="15" name="TextBox 1"/>
          <p:cNvSpPr txBox="1"/>
          <p:nvPr/>
        </p:nvSpPr>
        <p:spPr>
          <a:xfrm>
            <a:off x="6101022" y="3851531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</a:t>
            </a:r>
            <a:r>
              <a:rPr lang="ko-KR" altLang="en-US" sz="1050" dirty="0" smtClean="0"/>
              <a:t>접속할 서비스의 명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</a:t>
            </a:r>
            <a:r>
              <a:rPr lang="ko-KR" altLang="en-US" sz="1050" dirty="0" smtClean="0"/>
              <a:t>접속할 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01023" y="3434526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 </a:t>
            </a:r>
            <a:r>
              <a:rPr lang="ko-KR" altLang="en-US" sz="1050" dirty="0" smtClean="0"/>
              <a:t>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</p:txBody>
      </p:sp>
      <p:sp>
        <p:nvSpPr>
          <p:cNvPr id="19" name="TextBox 1"/>
          <p:cNvSpPr txBox="1"/>
          <p:nvPr/>
        </p:nvSpPr>
        <p:spPr>
          <a:xfrm>
            <a:off x="6101021" y="4272912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</a:t>
            </a:r>
            <a:r>
              <a:rPr lang="ko-KR" altLang="en-US" sz="1050" dirty="0" smtClean="0"/>
              <a:t> 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/>
          </a:p>
        </p:txBody>
      </p:sp>
      <p:sp>
        <p:nvSpPr>
          <p:cNvPr id="20" name="TextBox 1"/>
          <p:cNvSpPr txBox="1"/>
          <p:nvPr/>
        </p:nvSpPr>
        <p:spPr>
          <a:xfrm>
            <a:off x="6101020" y="4653548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awesome-media-backend-service</a:t>
            </a:r>
            <a:r>
              <a:rPr lang="ko-KR" altLang="en-US" sz="1050" dirty="0" smtClean="0"/>
              <a:t>의 명칭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awesome-media </a:t>
            </a:r>
            <a:r>
              <a:rPr lang="ko-KR" altLang="en-US" sz="1050" dirty="0" smtClean="0"/>
              <a:t>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01022" y="3144479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host : host</a:t>
            </a:r>
            <a:r>
              <a:rPr lang="ko-KR" altLang="en-US" sz="1050" dirty="0" smtClean="0"/>
              <a:t>를 지정</a:t>
            </a:r>
            <a:endParaRPr lang="en-US" altLang="ko-KR" sz="1050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1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애플리케이션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74973" y="2207170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56113" y="2319509"/>
            <a:ext cx="3479775" cy="2218982"/>
            <a:chOff x="8044399" y="3886775"/>
            <a:chExt cx="3479775" cy="221898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896414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765"/>
            <p:cNvSpPr>
              <a:spLocks noEditPoints="1"/>
            </p:cNvSpPr>
            <p:nvPr/>
          </p:nvSpPr>
          <p:spPr bwMode="auto">
            <a:xfrm rot="1800000">
              <a:off x="809519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439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2641" y="4656775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ICCS(Kubernetes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)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DB 사용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ICCS(Kubernetes)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747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sz="1400" dirty="0" smtClean="0"/>
              <a:t>apiVersion: v1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name: awesome-media-db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- </a:t>
            </a:r>
            <a:r>
              <a:rPr lang="mr-IN" altLang="ko-KR" sz="1400" dirty="0" err="1" smtClean="0"/>
              <a:t>name</a:t>
            </a:r>
            <a:r>
              <a:rPr lang="mr-IN" altLang="ko-KR" sz="1400" dirty="0" smtClean="0"/>
              <a:t>: "</a:t>
            </a:r>
            <a:r>
              <a:rPr lang="mr-IN" altLang="ko-KR" sz="1400" dirty="0" err="1" smtClean="0"/>
              <a:t>http</a:t>
            </a:r>
            <a:r>
              <a:rPr lang="mr-IN" altLang="ko-KR" sz="1400" dirty="0" smtClean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targetPort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  app: awesome-media-db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Backup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24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354079" cy="5128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474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0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505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smtClean="0">
                <a:solidFill>
                  <a:srgbClr val="FF0000"/>
                </a:solidFill>
              </a:rPr>
              <a:t>$(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sz="1100" dirty="0" smtClean="0">
                <a:solidFill>
                  <a:srgbClr val="FF0000"/>
                </a:solidFill>
              </a:rPr>
              <a:t> username)/awesome-media-backend:1.0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823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애플리케이션 개발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5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9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20429</TotalTime>
  <Words>5832</Words>
  <Application>Microsoft Macintosh PowerPoint</Application>
  <PresentationFormat>와이드스크린</PresentationFormat>
  <Paragraphs>1679</Paragraphs>
  <Slides>71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kang hunkee</cp:lastModifiedBy>
  <cp:revision>436</cp:revision>
  <cp:lastPrinted>2019-01-23T00:54:12Z</cp:lastPrinted>
  <dcterms:created xsi:type="dcterms:W3CDTF">2018-03-05T04:44:33Z</dcterms:created>
  <dcterms:modified xsi:type="dcterms:W3CDTF">2019-01-23T01:35:08Z</dcterms:modified>
</cp:coreProperties>
</file>